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나눔고딕" panose="020D0604000000000000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4" d="100"/>
          <a:sy n="134" d="100"/>
        </p:scale>
        <p:origin x="2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1820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52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5장. 배민선물하기 AI 메시지 제작기 요약</a:t>
            </a:r>
            <a:endParaRPr lang="en-US" sz="4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2024년 만우절 이벤트로 시작된 생성형 AI 기능 개발기</a:t>
            </a:r>
            <a:endParaRPr lang="en-US" sz="1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4031"/>
            <a:ext cx="6284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프로젝트 배경 및 문제 정의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49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배경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309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배민선물하기는 선물과 함께 마음을 담은 메시지를 보내는 서비스입니다.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메시지 작성은 선물의 의미를 더하는 중요한 수단으로 여겨집니다.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949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문제점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55309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서비스 업데이트로 기본 메시지가 사라져 아쉬움을 표하는 고객 의견이 있었습니다.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64608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많은 고객이 어떤 메시지를 보내야 할지 막막해하며 작성을 어려워했습니다.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60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가설 및 해결 방안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94992"/>
            <a:ext cx="7556421" cy="1730812"/>
          </a:xfrm>
          <a:prstGeom prst="roundRect">
            <a:avLst>
              <a:gd name="adj" fmla="val 1966"/>
            </a:avLst>
          </a:prstGeom>
          <a:noFill/>
          <a:ln w="30480">
            <a:solidFill>
              <a:srgbClr val="504D4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가설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54270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AI가 메시지를 대신 작성해주면, 고객의 고민 시간을 줄여 더 편리한 선물 경험을 제공할 수 있을 것입니다.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52618"/>
            <a:ext cx="7556421" cy="1730812"/>
          </a:xfrm>
          <a:prstGeom prst="roundRect">
            <a:avLst>
              <a:gd name="adj" fmla="val 1966"/>
            </a:avLst>
          </a:prstGeom>
          <a:noFill/>
          <a:ln w="30480">
            <a:solidFill>
              <a:srgbClr val="504D4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3748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해결 방안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5500330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고객이 선물 카드를 고른 후 'AI로 메시지 쓰기' 버튼을 누르면, AI가 카드에 어울리는 다양한 메시지를 추천해주는 기능을 개발하기로 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4734"/>
            <a:ext cx="71837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금쪽이 GPT 훈련 솔루션 3단계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3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AI의 완성도를 높이기 위해 3단계에 걸친 훈련 및 개발 과정을 진행했습니다.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32170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6385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1단계: AI 성격 정의하기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876217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AI에게 명확한 역할과 페르소나 부여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98031" y="5591889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5424845" y="6045518"/>
            <a:ext cx="37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2단계: 알맞은 학습 교재 제공하기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24845" y="6890266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퓨샷 러닝을 통한 한국어 표현력 강화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02272" y="5251728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9829086" y="5705356"/>
            <a:ext cx="2988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3단계: 올바르게 훈육하기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29086" y="6195774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가드레일 설정으로 안전한 메시지 생성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64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1단계: AI 성격 정의하기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13541"/>
            <a:ext cx="3664744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04D4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61354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목표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361253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원하는 결과물을 얻기 위해 AI에게 명확한 역할을 부여하는 것이 필수적이었습니다.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613541"/>
            <a:ext cx="3664863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04D4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61354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만우절 페르소나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361253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'재기 발랄한 농담으로 사람들을 웃기는 코미디언'이자 'N행시 중독자'로 성격을 구체화했습니다.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34069"/>
            <a:ext cx="7556421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504D4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93406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결과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681782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"오늘은 너에게 유쾌한 놀라움을 선물하기 위해 여기 있어!"와 같이 특정한 역할에 맞는 말투를 사용하게 되었습니다.</a:t>
            </a:r>
            <a:endParaRPr lang="en-US" sz="17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AFB7FF-5233-6B0C-13F9-1C5B4252CE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6545" y="2273379"/>
            <a:ext cx="5843552" cy="47471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74182"/>
            <a:ext cx="841619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2단계: 알맞은 학습 교재 제공하기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587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과제와 방법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398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초기 챗GPT는 유머 감각이 부족하고 한국어 표현이 미숙했습니다.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6973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적은 예시 문장으로 새로운 결과물을 생성하게 하는 '퓨샷 러닝(Few-shot Learning)'을 사용했습니다.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6251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역대 '배민신춘문예' 수상작을 학습 데이터로 제공하여, 음식과 관련된 재치 있는 표현을 익히도록 했습니다.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0587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학습 결과 비교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6398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학습 전:</a:t>
            </a: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 '만우절', '핫도그' 등 단순 키워드만 반복 사용.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56973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학습 후:</a:t>
            </a: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 '치즈처럼 쭉~', '겉바속촉' 등 다채로운 표현과 음식 이름 삼행시를 생성하게 되었습니다.</a:t>
            </a:r>
            <a:endParaRPr lang="en-US" sz="17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AE62D6-98E5-0099-0F29-3C16605B28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8394" y="1065869"/>
            <a:ext cx="5619362" cy="64479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0DD2090-69DD-1A57-EA14-2924620D73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139" y="1931931"/>
            <a:ext cx="7158989" cy="5367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557231"/>
            <a:ext cx="8871109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3단계: 올바르게 훈육하기 (가드레일 설정)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142272" y="2116570"/>
            <a:ext cx="4261247" cy="91440"/>
          </a:xfrm>
          <a:prstGeom prst="roundRect">
            <a:avLst>
              <a:gd name="adj" fmla="val 33657"/>
            </a:avLst>
          </a:prstGeom>
          <a:solidFill>
            <a:srgbClr val="C49F8C"/>
          </a:solidFill>
          <a:ln/>
        </p:spPr>
      </p:sp>
      <p:sp>
        <p:nvSpPr>
          <p:cNvPr id="5" name="Shape 2"/>
          <p:cNvSpPr/>
          <p:nvPr/>
        </p:nvSpPr>
        <p:spPr>
          <a:xfrm>
            <a:off x="2965178" y="1831773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3149844" y="1985601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70278" y="2440777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필요성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70278" y="2884285"/>
            <a:ext cx="3805237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생성형 AI는 의도치 않게 선을 넘는 농담이나 부적절한 말을 생성할 위험이 있었습니다.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42153" y="4673418"/>
            <a:ext cx="4261366" cy="91440"/>
          </a:xfrm>
          <a:prstGeom prst="roundRect">
            <a:avLst>
              <a:gd name="adj" fmla="val 33657"/>
            </a:avLst>
          </a:prstGeom>
          <a:solidFill>
            <a:srgbClr val="C49F8C"/>
          </a:solidFill>
          <a:ln/>
        </p:spPr>
      </p:sp>
      <p:sp>
        <p:nvSpPr>
          <p:cNvPr id="10" name="Shape 7"/>
          <p:cNvSpPr/>
          <p:nvPr/>
        </p:nvSpPr>
        <p:spPr>
          <a:xfrm>
            <a:off x="2965060" y="4388621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C49F8C"/>
          </a:solidFill>
          <a:ln/>
        </p:spPr>
      </p:sp>
      <p:sp>
        <p:nvSpPr>
          <p:cNvPr id="11" name="Text 8"/>
          <p:cNvSpPr/>
          <p:nvPr/>
        </p:nvSpPr>
        <p:spPr>
          <a:xfrm>
            <a:off x="3149726" y="4542449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370158" y="5209199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안전장치 (Guardrail)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370158" y="5652707"/>
            <a:ext cx="3805357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인신공격성 표현 및 사용 불가 콘텐츠(예: 경쟁사명 언급)를 금지했습니다.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70158" y="6431971"/>
            <a:ext cx="3805357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메시지 내용에 맞는 이모티콘을 적절히 사용하도록 유도했습니다.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결과 및 향후 계획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13%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이용률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42221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기능을 본 고객 중 평균 13%가 AI 추천 메시지 기능을 사용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2x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메시지 작성률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759581" y="4422219"/>
            <a:ext cx="246372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기능 노출 고객의 전체 메시지 작성 및 활용률이 기존 대비 2배 가까이 증가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80%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만족도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422219"/>
            <a:ext cx="246372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AI 메시지를 사용한 구매 건 중 80%가 추천 내용을 수정 없이 그대로 사용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7660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향후 계획: 더 많은 카드에 AI 메시지 기능을 적용하고, 다양한 톤의 메시지를 생성하도록 발전시킬 예정입니다.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451</Words>
  <Application>Microsoft Office PowerPoint</Application>
  <PresentationFormat>사용자 지정</PresentationFormat>
  <Paragraphs>64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나눔고딕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Minho Jang</cp:lastModifiedBy>
  <cp:revision>6</cp:revision>
  <dcterms:created xsi:type="dcterms:W3CDTF">2025-07-16T00:50:55Z</dcterms:created>
  <dcterms:modified xsi:type="dcterms:W3CDTF">2025-07-16T01:32:56Z</dcterms:modified>
</cp:coreProperties>
</file>